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64" r:id="rId9"/>
    <p:sldId id="263" r:id="rId10"/>
    <p:sldId id="262" r:id="rId11"/>
    <p:sldId id="266" r:id="rId12"/>
    <p:sldId id="284" r:id="rId13"/>
    <p:sldId id="282" r:id="rId14"/>
    <p:sldId id="283" r:id="rId15"/>
    <p:sldId id="261" r:id="rId16"/>
    <p:sldId id="271" r:id="rId17"/>
    <p:sldId id="260" r:id="rId18"/>
    <p:sldId id="273" r:id="rId19"/>
    <p:sldId id="274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 = 98</a:t>
            </a:r>
          </a:p>
          <a:p>
            <a:r>
              <a:rPr lang="en-US" dirty="0"/>
              <a:t>First class = {Windows, Linux , OSX}</a:t>
            </a:r>
          </a:p>
          <a:p>
            <a:r>
              <a:rPr lang="en-US" dirty="0"/>
              <a:t>Second class = </a:t>
            </a:r>
            <a:r>
              <a:rPr lang="en-US" dirty="0" smtClean="0"/>
              <a:t>{Firefox, </a:t>
            </a:r>
            <a:r>
              <a:rPr lang="en-US" dirty="0"/>
              <a:t>safari, internet explorer, chrome  }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013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9561" y="156755"/>
            <a:ext cx="9905998" cy="790802"/>
          </a:xfrm>
        </p:spPr>
        <p:txBody>
          <a:bodyPr/>
          <a:lstStyle/>
          <a:p>
            <a:r>
              <a:rPr lang="en-US" dirty="0"/>
              <a:t>Add wavelet ( 20 features)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12" y="1749798"/>
            <a:ext cx="4058216" cy="4050111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773" y="1749798"/>
            <a:ext cx="4464381" cy="4050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6068" y="5947954"/>
            <a:ext cx="28868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Accuracy 0.908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6783977" y="5921828"/>
            <a:ext cx="26299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Accuracy </a:t>
            </a:r>
            <a:r>
              <a:rPr lang="en-US" dirty="0" smtClean="0"/>
              <a:t> 0.969</a:t>
            </a:r>
            <a:endParaRPr lang="he-IL" dirty="0"/>
          </a:p>
        </p:txBody>
      </p:sp>
      <p:sp>
        <p:nvSpPr>
          <p:cNvPr id="8" name="תיבת טקסט 2">
            <a:extLst>
              <a:ext uri="{FF2B5EF4-FFF2-40B4-BE49-F238E27FC236}">
                <a16:creationId xmlns:a16="http://schemas.microsoft.com/office/drawing/2014/main" id="{43400722-13E8-8604-A462-BA765B50C358}"/>
              </a:ext>
            </a:extLst>
          </p:cNvPr>
          <p:cNvSpPr txBox="1"/>
          <p:nvPr/>
        </p:nvSpPr>
        <p:spPr>
          <a:xfrm>
            <a:off x="6592389" y="1134841"/>
            <a:ext cx="469930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1"/>
            <a:r>
              <a:rPr lang="he-IL" dirty="0"/>
              <a:t>לקיחת 90 הפיצ'רים ועליהם הפעלה של ה</a:t>
            </a:r>
            <a:r>
              <a:rPr lang="en-US" dirty="0"/>
              <a:t> wavelet</a:t>
            </a:r>
            <a:r>
              <a:rPr lang="he-I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780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23AC35-3CBA-BBDC-A39D-4A6CFE63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68" y="78377"/>
            <a:ext cx="9905998" cy="930140"/>
          </a:xfrm>
        </p:spPr>
        <p:txBody>
          <a:bodyPr/>
          <a:lstStyle/>
          <a:p>
            <a:r>
              <a:rPr lang="en-US" dirty="0"/>
              <a:t>Add wavelet2 ( 110 features)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FF95F279-9BF9-D6A1-FAD5-6B1F3B910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447" y="1555053"/>
            <a:ext cx="4272721" cy="4184415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26DE381-9E26-9BB3-3232-37211988A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177" y="1555053"/>
            <a:ext cx="5476009" cy="3824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46068" y="5947954"/>
            <a:ext cx="28868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Accuracy </a:t>
            </a:r>
            <a:r>
              <a:rPr lang="en-US" dirty="0" smtClean="0"/>
              <a:t>0.910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7219405" y="5926103"/>
            <a:ext cx="28868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First </a:t>
            </a:r>
            <a:r>
              <a:rPr lang="en-US" dirty="0"/>
              <a:t>class Accuracy </a:t>
            </a:r>
            <a:r>
              <a:rPr lang="en-US" dirty="0" smtClean="0"/>
              <a:t>0.968</a:t>
            </a:r>
            <a:endParaRPr lang="he-IL" dirty="0"/>
          </a:p>
        </p:txBody>
      </p:sp>
      <p:sp>
        <p:nvSpPr>
          <p:cNvPr id="10" name="מלבן 9"/>
          <p:cNvSpPr/>
          <p:nvPr/>
        </p:nvSpPr>
        <p:spPr>
          <a:xfrm>
            <a:off x="4023360" y="953532"/>
            <a:ext cx="7685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he-IL" dirty="0" smtClean="0"/>
              <a:t>הוספת 20 פיצ'רים מסוג </a:t>
            </a:r>
            <a:r>
              <a:rPr lang="en-US" dirty="0" smtClean="0"/>
              <a:t>wavelet</a:t>
            </a:r>
            <a:r>
              <a:rPr lang="he-IL" dirty="0" smtClean="0"/>
              <a:t> (לקיחת גודל מנות וחלון זמן 10) והוספתם לווקטור. </a:t>
            </a:r>
          </a:p>
          <a:p>
            <a:pPr rtl="1"/>
            <a:r>
              <a:rPr lang="he-IL" dirty="0" smtClean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5739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3157447" y="2495216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After remove features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4304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23AC35-3CBA-BBDC-A39D-4A6CFE63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 feature</a:t>
            </a:r>
            <a:endParaRPr lang="he-IL" dirty="0"/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A5210AC9-609E-E821-0102-449152A0E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06987"/>
            <a:ext cx="3793324" cy="3892173"/>
          </a:xfr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7E797AAF-835E-4DE3-EE97-C7791F4AA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25" y="2035355"/>
            <a:ext cx="5193053" cy="406380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5117ACA-0025-94C8-7786-E701CA62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56" y="1651182"/>
            <a:ext cx="7268589" cy="266737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C91876B5-B90A-41D5-AA36-13E3654D4B11}"/>
              </a:ext>
            </a:extLst>
          </p:cNvPr>
          <p:cNvSpPr txBox="1"/>
          <p:nvPr/>
        </p:nvSpPr>
        <p:spPr>
          <a:xfrm>
            <a:off x="7347739" y="6306533"/>
            <a:ext cx="29283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Accuracy 0.961</a:t>
            </a:r>
            <a:endParaRPr lang="he-IL" dirty="0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D87B7E30-2FB2-6696-368E-BB36E16B9467}"/>
              </a:ext>
            </a:extLst>
          </p:cNvPr>
          <p:cNvSpPr txBox="1"/>
          <p:nvPr/>
        </p:nvSpPr>
        <p:spPr>
          <a:xfrm>
            <a:off x="1627335" y="6239482"/>
            <a:ext cx="32407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Accuracy 0.915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23334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23AC35-3CBA-BBDC-A39D-4A6CFE63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feature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FA1B595-9427-2BFC-700B-946E44662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156" y="2097088"/>
            <a:ext cx="3529401" cy="4076421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4B201C3-32CE-7972-5C5D-ADF704D6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54" y="2073006"/>
            <a:ext cx="4773697" cy="405233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7650F77-656E-0386-79C8-6C9072D9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9" y="1663437"/>
            <a:ext cx="11326806" cy="228632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519635B6-7504-2681-ED85-B21D3C29FEB1}"/>
              </a:ext>
            </a:extLst>
          </p:cNvPr>
          <p:cNvSpPr txBox="1"/>
          <p:nvPr/>
        </p:nvSpPr>
        <p:spPr>
          <a:xfrm>
            <a:off x="7190860" y="6289625"/>
            <a:ext cx="27456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Accuracy 0.969</a:t>
            </a:r>
            <a:endParaRPr lang="he-IL" dirty="0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5A367EAD-BF9E-8E3D-0B29-CEE94B323877}"/>
              </a:ext>
            </a:extLst>
          </p:cNvPr>
          <p:cNvSpPr txBox="1"/>
          <p:nvPr/>
        </p:nvSpPr>
        <p:spPr>
          <a:xfrm>
            <a:off x="1750650" y="6239482"/>
            <a:ext cx="289101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Accuracy 0.907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1763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MTA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455420" y="3509963"/>
            <a:ext cx="9631679" cy="1853882"/>
          </a:xfrm>
        </p:spPr>
        <p:txBody>
          <a:bodyPr>
            <a:normAutofit/>
          </a:bodyPr>
          <a:lstStyle/>
          <a:p>
            <a:r>
              <a:rPr lang="en-US" dirty="0"/>
              <a:t>X=470000</a:t>
            </a:r>
          </a:p>
          <a:p>
            <a:r>
              <a:rPr lang="en-US" dirty="0"/>
              <a:t>First class ={</a:t>
            </a:r>
            <a:r>
              <a:rPr lang="en-US" dirty="0" err="1"/>
              <a:t>qakbot</a:t>
            </a:r>
            <a:r>
              <a:rPr lang="en-US" dirty="0"/>
              <a:t>, Beacon, </a:t>
            </a:r>
            <a:r>
              <a:rPr lang="en-US" dirty="0" err="1"/>
              <a:t>valak</a:t>
            </a:r>
            <a:r>
              <a:rPr lang="en-US" dirty="0"/>
              <a:t>, </a:t>
            </a:r>
            <a:r>
              <a:rPr lang="en-US" dirty="0" err="1"/>
              <a:t>zloader</a:t>
            </a:r>
            <a:r>
              <a:rPr lang="en-US" dirty="0"/>
              <a:t>, </a:t>
            </a:r>
            <a:r>
              <a:rPr lang="en-US" dirty="0" err="1"/>
              <a:t>hancitor</a:t>
            </a:r>
            <a:r>
              <a:rPr lang="en-US" dirty="0"/>
              <a:t>, </a:t>
            </a:r>
            <a:r>
              <a:rPr lang="en-US" dirty="0" err="1"/>
              <a:t>emotet</a:t>
            </a:r>
            <a:r>
              <a:rPr lang="en-US" dirty="0"/>
              <a:t> </a:t>
            </a:r>
            <a:r>
              <a:rPr lang="en-US" dirty="0" err="1"/>
              <a:t>icedid</a:t>
            </a:r>
            <a:r>
              <a:rPr lang="en-US" dirty="0"/>
              <a:t>, </a:t>
            </a:r>
            <a:r>
              <a:rPr lang="en-US" dirty="0" err="1"/>
              <a:t>dridex</a:t>
            </a:r>
            <a:r>
              <a:rPr lang="en-US" dirty="0"/>
              <a:t>}</a:t>
            </a:r>
          </a:p>
          <a:p>
            <a:r>
              <a:rPr lang="en-US" dirty="0"/>
              <a:t>Second class = {Cobalt Strike, dropper, </a:t>
            </a:r>
            <a:r>
              <a:rPr lang="en-US" dirty="0" err="1"/>
              <a:t>infostealer</a:t>
            </a:r>
            <a:r>
              <a:rPr lang="en-US" dirty="0"/>
              <a:t>}</a:t>
            </a: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5604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71375" y="601101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BEFORE (X = 470000)</a:t>
            </a:r>
            <a:r>
              <a:rPr lang="he-IL" dirty="0"/>
              <a:t/>
            </a:r>
            <a:br>
              <a:rPr lang="he-IL" dirty="0"/>
            </a:b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7358744" y="5782490"/>
            <a:ext cx="310895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Accuracy 0.85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301930" y="5860868"/>
            <a:ext cx="27475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Accuracy 0.905</a:t>
            </a:r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E9184FF6-38B5-7FD3-70A4-7C053AE83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78" y="1300059"/>
            <a:ext cx="4533060" cy="458042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52B05D4-6B4F-E512-98F7-FB8F8C6AD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922" y="1522862"/>
            <a:ext cx="4913448" cy="413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63010D-3414-2B03-FF70-086A07407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02" y="-60961"/>
            <a:ext cx="9905998" cy="712425"/>
          </a:xfrm>
        </p:spPr>
        <p:txBody>
          <a:bodyPr/>
          <a:lstStyle/>
          <a:p>
            <a:r>
              <a:rPr lang="en-US" dirty="0"/>
              <a:t>Add wavelet ( 20 features)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1301931" y="5860868"/>
            <a:ext cx="26604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Accuracy 0.897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6862353" y="5846291"/>
            <a:ext cx="27867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Accuracy 0.83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8008C54-45AB-CBE6-D5F8-5EFB41B84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43" y="1602935"/>
            <a:ext cx="3774222" cy="425793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EDA7AF0-D5D9-2A6E-BDFB-78FC31775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602935"/>
            <a:ext cx="3926022" cy="4136952"/>
          </a:xfrm>
          <a:prstGeom prst="rect">
            <a:avLst/>
          </a:prstGeom>
        </p:spPr>
      </p:pic>
      <p:sp>
        <p:nvSpPr>
          <p:cNvPr id="7" name="תיבת טקסט 2">
            <a:extLst>
              <a:ext uri="{FF2B5EF4-FFF2-40B4-BE49-F238E27FC236}">
                <a16:creationId xmlns:a16="http://schemas.microsoft.com/office/drawing/2014/main" id="{43400722-13E8-8604-A462-BA765B50C358}"/>
              </a:ext>
            </a:extLst>
          </p:cNvPr>
          <p:cNvSpPr txBox="1"/>
          <p:nvPr/>
        </p:nvSpPr>
        <p:spPr>
          <a:xfrm>
            <a:off x="6557555" y="942533"/>
            <a:ext cx="469930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1"/>
            <a:r>
              <a:rPr lang="he-IL" dirty="0"/>
              <a:t>לקיחת 90 הפיצ'רים ועליהם הפעלה של ה</a:t>
            </a:r>
            <a:r>
              <a:rPr lang="en-US" dirty="0"/>
              <a:t> wavelet</a:t>
            </a:r>
            <a:r>
              <a:rPr lang="he-I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519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63010D-3414-2B03-FF70-086A07407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37" y="0"/>
            <a:ext cx="9905998" cy="808219"/>
          </a:xfrm>
        </p:spPr>
        <p:txBody>
          <a:bodyPr/>
          <a:lstStyle/>
          <a:p>
            <a:r>
              <a:rPr lang="en-US" dirty="0"/>
              <a:t>Add wavelet2 ( 110 features)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1328056" y="5860868"/>
            <a:ext cx="26953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Accuracy 0.997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7494815" y="5871190"/>
            <a:ext cx="280416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Accuracy 0.997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2"/>
          <a:srcRect t="2782"/>
          <a:stretch/>
        </p:blipFill>
        <p:spPr>
          <a:xfrm>
            <a:off x="714693" y="1889760"/>
            <a:ext cx="4225372" cy="388580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49" y="1889760"/>
            <a:ext cx="4531786" cy="3836117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4023360" y="953532"/>
            <a:ext cx="7685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he-IL" dirty="0" smtClean="0"/>
              <a:t>הוספת 20 פיצ'רים מסוג </a:t>
            </a:r>
            <a:r>
              <a:rPr lang="en-US" dirty="0" smtClean="0"/>
              <a:t>wavelet</a:t>
            </a:r>
            <a:r>
              <a:rPr lang="he-IL" dirty="0" smtClean="0"/>
              <a:t> (לקיחת גודל מנות וחלון זמן 10) והוספתם לווקטור. </a:t>
            </a:r>
          </a:p>
          <a:p>
            <a:pPr rtl="1"/>
            <a:r>
              <a:rPr lang="he-IL" dirty="0" smtClean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2048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remove features </a:t>
            </a:r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/>
          <a:srcRect t="23209" b="44911"/>
          <a:stretch/>
        </p:blipFill>
        <p:spPr>
          <a:xfrm>
            <a:off x="835140" y="2297215"/>
            <a:ext cx="8745170" cy="722811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2"/>
          <a:srcRect t="68045"/>
          <a:stretch/>
        </p:blipFill>
        <p:spPr>
          <a:xfrm>
            <a:off x="835140" y="4043368"/>
            <a:ext cx="8745170" cy="724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14605" y="1803956"/>
            <a:ext cx="33981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12 פיצ'רים חיוניים שנשארו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7010400" y="3597837"/>
            <a:ext cx="33981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10 פיצ'רים חיוניים שנשארו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7660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71375" y="601101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BEFORE (X = 98)</a:t>
            </a:r>
            <a:r>
              <a:rPr lang="he-IL" dirty="0"/>
              <a:t/>
            </a:r>
            <a:br>
              <a:rPr lang="he-IL" dirty="0"/>
            </a:b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8142515" y="5773782"/>
            <a:ext cx="194201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</a:t>
            </a:r>
            <a:r>
              <a:rPr lang="en-US" dirty="0" smtClean="0"/>
              <a:t>class</a:t>
            </a:r>
          </a:p>
          <a:p>
            <a:r>
              <a:rPr lang="en-US" dirty="0"/>
              <a:t>Accuracy 0.962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301931" y="5860868"/>
            <a:ext cx="269530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</a:t>
            </a:r>
            <a:r>
              <a:rPr lang="en-US" dirty="0" smtClean="0"/>
              <a:t>class</a:t>
            </a:r>
          </a:p>
          <a:p>
            <a:r>
              <a:rPr lang="en-US" dirty="0" smtClean="0"/>
              <a:t> Accuracy 0.924</a:t>
            </a:r>
            <a:endParaRPr lang="he-IL" dirty="0"/>
          </a:p>
        </p:txBody>
      </p:sp>
      <p:sp>
        <p:nvSpPr>
          <p:cNvPr id="8" name="מציין מיקום תוכן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93" y="2156802"/>
            <a:ext cx="4531007" cy="3495348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6" y="2179820"/>
            <a:ext cx="5131087" cy="34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7212" y="502534"/>
            <a:ext cx="69407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First class Accuracy 0.997  ,12 features</a:t>
            </a:r>
            <a:endParaRPr lang="he-IL" sz="2800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35" y="1649982"/>
            <a:ext cx="4489555" cy="4103357"/>
          </a:xfrm>
          <a:prstGeom prst="rect">
            <a:avLst/>
          </a:prstGeom>
        </p:spPr>
      </p:pic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65" y="1558244"/>
            <a:ext cx="4584118" cy="48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2"/>
          <a:srcRect l="-401" t="3154" r="401" b="1655"/>
          <a:stretch/>
        </p:blipFill>
        <p:spPr>
          <a:xfrm>
            <a:off x="860561" y="1414385"/>
            <a:ext cx="4636975" cy="4278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3452" y="478971"/>
            <a:ext cx="632677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Sec class Accuracy 0.998  ,10 features</a:t>
            </a:r>
            <a:endParaRPr lang="he-IL" sz="2800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/>
          <a:srcRect t="4938"/>
          <a:stretch/>
        </p:blipFill>
        <p:spPr>
          <a:xfrm>
            <a:off x="5844852" y="1289996"/>
            <a:ext cx="5154111" cy="45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9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43001" y="161318"/>
            <a:ext cx="9905998" cy="1478570"/>
          </a:xfrm>
        </p:spPr>
        <p:txBody>
          <a:bodyPr/>
          <a:lstStyle/>
          <a:p>
            <a:r>
              <a:rPr lang="en-US" dirty="0"/>
              <a:t>Add wavelet (20 features)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90" y="1938358"/>
            <a:ext cx="3859629" cy="4163972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09" y="1909600"/>
            <a:ext cx="3562963" cy="4221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8320" y="6209211"/>
            <a:ext cx="194201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</a:t>
            </a:r>
            <a:endParaRPr lang="en-US" dirty="0" smtClean="0"/>
          </a:p>
          <a:p>
            <a:r>
              <a:rPr lang="en-US" dirty="0"/>
              <a:t>Accuracy 0.908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7654835" y="6209211"/>
            <a:ext cx="194201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</a:t>
            </a:r>
            <a:endParaRPr lang="en-US" dirty="0" smtClean="0"/>
          </a:p>
          <a:p>
            <a:r>
              <a:rPr lang="en-US" dirty="0"/>
              <a:t>Accuracy 0.960</a:t>
            </a:r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3400722-13E8-8604-A462-BA765B50C358}"/>
              </a:ext>
            </a:extLst>
          </p:cNvPr>
          <p:cNvSpPr txBox="1"/>
          <p:nvPr/>
        </p:nvSpPr>
        <p:spPr>
          <a:xfrm>
            <a:off x="6714309" y="1316541"/>
            <a:ext cx="469930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1"/>
            <a:r>
              <a:rPr lang="he-IL" dirty="0"/>
              <a:t>לקיחת 90 הפיצ'רים ועליהם הפעלה של ה</a:t>
            </a:r>
            <a:r>
              <a:rPr lang="en-US" dirty="0"/>
              <a:t> wavelet</a:t>
            </a:r>
            <a:r>
              <a:rPr lang="he-I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070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88568" y="0"/>
            <a:ext cx="9905998" cy="843054"/>
          </a:xfrm>
        </p:spPr>
        <p:txBody>
          <a:bodyPr/>
          <a:lstStyle/>
          <a:p>
            <a:r>
              <a:rPr lang="en-US" dirty="0"/>
              <a:t>Add wavelet2 ( 110 features)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1" y="1907177"/>
            <a:ext cx="5103016" cy="4530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7725" y="6437275"/>
            <a:ext cx="265176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Accuracy 0.916</a:t>
            </a:r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614" y="1846217"/>
            <a:ext cx="5342282" cy="45910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04251" y="6417927"/>
            <a:ext cx="31120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Accuracy 0.955</a:t>
            </a:r>
          </a:p>
        </p:txBody>
      </p:sp>
      <p:sp>
        <p:nvSpPr>
          <p:cNvPr id="8" name="מלבן 7"/>
          <p:cNvSpPr/>
          <p:nvPr/>
        </p:nvSpPr>
        <p:spPr>
          <a:xfrm>
            <a:off x="4023360" y="927405"/>
            <a:ext cx="7685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he-IL" dirty="0" smtClean="0"/>
              <a:t>הוספת 20 פיצ'רים מסוג </a:t>
            </a:r>
            <a:r>
              <a:rPr lang="en-US" dirty="0" smtClean="0"/>
              <a:t>wavelet</a:t>
            </a:r>
            <a:r>
              <a:rPr lang="he-IL" dirty="0" smtClean="0"/>
              <a:t> (לקיחת גודל מנות וחלון זמן 10) והוספתם לווקטור. </a:t>
            </a:r>
          </a:p>
          <a:p>
            <a:pPr rtl="1"/>
            <a:r>
              <a:rPr lang="he-IL" dirty="0" smtClean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371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remove features 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t="6349" b="56200"/>
          <a:stretch/>
        </p:blipFill>
        <p:spPr>
          <a:xfrm>
            <a:off x="599070" y="2546419"/>
            <a:ext cx="8564170" cy="1402079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/>
          <a:srcRect t="52057"/>
          <a:stretch/>
        </p:blipFill>
        <p:spPr>
          <a:xfrm>
            <a:off x="729698" y="4649833"/>
            <a:ext cx="8564170" cy="1794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23017" y="2020388"/>
            <a:ext cx="33981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52 פיצ'רים חיוניים שנשארו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6857999" y="4172535"/>
            <a:ext cx="33981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76 פיצ'רים חיוניים שנשארו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087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19" y="1532981"/>
            <a:ext cx="4063094" cy="4371600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3"/>
          <a:srcRect t="9292" r="12460"/>
          <a:stretch/>
        </p:blipFill>
        <p:spPr>
          <a:xfrm>
            <a:off x="5941918" y="1556010"/>
            <a:ext cx="5105493" cy="4235191"/>
          </a:xfrm>
          <a:prstGeom prst="rect">
            <a:avLst/>
          </a:prstGeom>
        </p:spPr>
      </p:pic>
      <p:sp>
        <p:nvSpPr>
          <p:cNvPr id="6" name="כותרת 5"/>
          <p:cNvSpPr txBox="1">
            <a:spLocks noGrp="1"/>
          </p:cNvSpPr>
          <p:nvPr>
            <p:ph type="title"/>
          </p:nvPr>
        </p:nvSpPr>
        <p:spPr>
          <a:xfrm>
            <a:off x="1306286" y="217606"/>
            <a:ext cx="9905998" cy="5909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52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7394" y="5943599"/>
            <a:ext cx="33484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Accuracy 0.910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06491" y="5904751"/>
            <a:ext cx="30529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Accuracy 0.952</a:t>
            </a:r>
          </a:p>
        </p:txBody>
      </p:sp>
    </p:spTree>
    <p:extLst>
      <p:ext uri="{BB962C8B-B14F-4D97-AF65-F5344CB8AC3E}">
        <p14:creationId xmlns:p14="http://schemas.microsoft.com/office/powerpoint/2010/main" val="11292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כותרת 5"/>
          <p:cNvSpPr txBox="1">
            <a:spLocks noGrp="1"/>
          </p:cNvSpPr>
          <p:nvPr>
            <p:ph type="title"/>
          </p:nvPr>
        </p:nvSpPr>
        <p:spPr>
          <a:xfrm>
            <a:off x="1306286" y="217606"/>
            <a:ext cx="9905998" cy="5909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76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1412" y="6167662"/>
            <a:ext cx="3148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Accuracy 0.910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93576" y="6134821"/>
            <a:ext cx="31487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Accuracy 0.958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" y="1122364"/>
            <a:ext cx="4396331" cy="4890382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041" y="1122364"/>
            <a:ext cx="5706271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2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 = 10</a:t>
            </a:r>
          </a:p>
          <a:p>
            <a:r>
              <a:rPr lang="en-US" dirty="0"/>
              <a:t>First class = {Windows, Linux , OSX}</a:t>
            </a:r>
          </a:p>
          <a:p>
            <a:r>
              <a:rPr lang="en-US" dirty="0"/>
              <a:t>Second class = </a:t>
            </a:r>
            <a:r>
              <a:rPr lang="en-US" dirty="0" smtClean="0"/>
              <a:t>{Firefox, </a:t>
            </a:r>
            <a:r>
              <a:rPr lang="en-US" dirty="0"/>
              <a:t>safari, internet explorer, chrome  } </a:t>
            </a: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4620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82329"/>
            <a:ext cx="10645564" cy="1478570"/>
          </a:xfrm>
        </p:spPr>
        <p:txBody>
          <a:bodyPr/>
          <a:lstStyle/>
          <a:p>
            <a:pPr algn="ctr"/>
            <a:r>
              <a:rPr lang="en-US" dirty="0" smtClean="0"/>
              <a:t>BEFORE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X = </a:t>
            </a:r>
            <a:r>
              <a:rPr lang="en-US" dirty="0" smtClean="0"/>
              <a:t>10)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705600" y="5876109"/>
            <a:ext cx="31089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First class Accuracy 0.972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405015" y="5581693"/>
            <a:ext cx="30886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Sec class Accuracy 0.912 </a:t>
            </a:r>
            <a:endParaRPr lang="he-IL" dirty="0"/>
          </a:p>
        </p:txBody>
      </p:sp>
      <p:pic>
        <p:nvPicPr>
          <p:cNvPr id="10" name="מציין מיקום תוכן 9">
            <a:extLst>
              <a:ext uri="{FF2B5EF4-FFF2-40B4-BE49-F238E27FC236}">
                <a16:creationId xmlns:a16="http://schemas.microsoft.com/office/drawing/2014/main" id="{7E1B2713-98A8-CA9F-44EC-BD6F27446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7" y="1947648"/>
            <a:ext cx="3649207" cy="3541712"/>
          </a:xfr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A2F397E6-F4EF-5F1E-266C-55E59AFCC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467" y="1689396"/>
            <a:ext cx="5058481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1122</TotalTime>
  <Words>372</Words>
  <Application>Microsoft Office PowerPoint</Application>
  <PresentationFormat>מסך רחב</PresentationFormat>
  <Paragraphs>73</Paragraphs>
  <Slides>21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6" baseType="lpstr">
      <vt:lpstr>Arial</vt:lpstr>
      <vt:lpstr>Times New Roman</vt:lpstr>
      <vt:lpstr>Trebuchet MS</vt:lpstr>
      <vt:lpstr>Tw Cen MT</vt:lpstr>
      <vt:lpstr>מעגל</vt:lpstr>
      <vt:lpstr>BOA</vt:lpstr>
      <vt:lpstr>BEFORE (X = 98) </vt:lpstr>
      <vt:lpstr>Add wavelet (20 features)</vt:lpstr>
      <vt:lpstr>Add wavelet2 ( 110 features)</vt:lpstr>
      <vt:lpstr>After remove features </vt:lpstr>
      <vt:lpstr>First class 52 features</vt:lpstr>
      <vt:lpstr>First class 76 features</vt:lpstr>
      <vt:lpstr>BOA</vt:lpstr>
      <vt:lpstr>BEFORE (X = 10)</vt:lpstr>
      <vt:lpstr>Add wavelet ( 20 features)</vt:lpstr>
      <vt:lpstr>Add wavelet2 ( 110 features)</vt:lpstr>
      <vt:lpstr>מצגת של PowerPoint‏</vt:lpstr>
      <vt:lpstr>11 feature</vt:lpstr>
      <vt:lpstr>15 feature</vt:lpstr>
      <vt:lpstr>MTA</vt:lpstr>
      <vt:lpstr>BEFORE (X = 470000) </vt:lpstr>
      <vt:lpstr>Add wavelet ( 20 features)</vt:lpstr>
      <vt:lpstr>Add wavelet2 ( 110 features)</vt:lpstr>
      <vt:lpstr>After remove features 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</dc:title>
  <dc:creator>USER</dc:creator>
  <cp:lastModifiedBy>USER</cp:lastModifiedBy>
  <cp:revision>34</cp:revision>
  <dcterms:created xsi:type="dcterms:W3CDTF">2023-04-24T06:19:16Z</dcterms:created>
  <dcterms:modified xsi:type="dcterms:W3CDTF">2023-04-28T07:05:59Z</dcterms:modified>
</cp:coreProperties>
</file>